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3C910"/>
    <a:srgbClr val="D9D9D9"/>
    <a:srgbClr val="D3D3D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4580" autoAdjust="0"/>
    <p:restoredTop sz="86410" autoAdjust="0"/>
  </p:normalViewPr>
  <p:slideViewPr>
    <p:cSldViewPr snapToGrid="0" snapToObjects="1">
      <p:cViewPr varScale="1">
        <p:scale>
          <a:sx n="99" d="100"/>
          <a:sy n="99" d="100"/>
        </p:scale>
        <p:origin x="72" y="72"/>
      </p:cViewPr>
      <p:guideLst/>
    </p:cSldViewPr>
  </p:slideViewPr>
  <p:outlineViewPr>
    <p:cViewPr>
      <p:scale>
        <a:sx n="33" d="100"/>
        <a:sy n="33" d="100"/>
      </p:scale>
      <p:origin x="0" y="0"/>
    </p:cViewPr>
  </p:outlin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9658C42-E08E-4449-A173-D7E546CE15A1}" type="datetimeFigureOut">
              <a:rPr lang="en-US" smtClean="0"/>
              <a:t>6/8/2024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2E23294-6B0F-4B52-911B-B9CB2657AF2B}" type="slidenum">
              <a:rPr lang="en-US" smtClean="0"/>
              <a:t>‹#›</a:t>
            </a:fld>
            <a:endParaRPr lang="en-US"/>
          </a:p>
        </p:txBody>
      </p:sp>
    </p:spTree>
    <p:extLst>
      <p:ext uri="{BB962C8B-B14F-4D97-AF65-F5344CB8AC3E}">
        <p14:creationId xmlns:p14="http://schemas.microsoft.com/office/powerpoint/2010/main" val="106911744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Agriculture Platform  Services</a:t>
            </a:r>
            <a:endParaRPr dirty="0"/>
          </a:p>
          <a:p>
            <a:r>
              <a:rPr b="0" dirty="0"/>
              <a:t>No alt text provided</a:t>
            </a:r>
            <a:endParaRPr dirty="0"/>
          </a:p>
          <a:p>
            <a:endParaRPr dirty="0"/>
          </a:p>
          <a:p>
            <a:r>
              <a:rPr b="1" dirty="0"/>
              <a:t>Animal Services Platform</a:t>
            </a:r>
            <a:endParaRPr dirty="0"/>
          </a:p>
          <a:p>
            <a:r>
              <a:rPr b="0" dirty="0"/>
              <a:t>No alt text provided</a:t>
            </a:r>
            <a:endParaRPr dirty="0"/>
          </a:p>
          <a:p>
            <a:endParaRPr dirty="0"/>
          </a:p>
          <a:p>
            <a:r>
              <a:rPr b="1" dirty="0"/>
              <a:t>Agriculture Center Email Request</a:t>
            </a:r>
            <a:endParaRPr dirty="0"/>
          </a:p>
          <a:p>
            <a:r>
              <a:rPr b="0" dirty="0"/>
              <a:t>No alt text provided</a:t>
            </a:r>
            <a:endParaRPr dirty="0"/>
          </a:p>
          <a:p>
            <a:endParaRPr dirty="0"/>
          </a:p>
          <a:p>
            <a:r>
              <a:rPr b="1" dirty="0"/>
              <a:t>Platform Wells Licensing Services </a:t>
            </a:r>
            <a:endParaRPr dirty="0"/>
          </a:p>
          <a:p>
            <a:r>
              <a:rPr b="0" dirty="0"/>
              <a:t>No alt text provided</a:t>
            </a:r>
            <a:endParaRPr dirty="0"/>
          </a:p>
          <a:p>
            <a:endParaRPr dirty="0"/>
          </a:p>
          <a:p>
            <a:r>
              <a:rPr b="1" dirty="0"/>
              <a:t>Veterinary Clinic Request</a:t>
            </a:r>
            <a:endParaRPr dirty="0"/>
          </a:p>
          <a:p>
            <a:r>
              <a:rPr b="0" dirty="0"/>
              <a:t>No alt text provided</a:t>
            </a:r>
            <a:endParaRPr dirty="0"/>
          </a:p>
          <a:p>
            <a:endParaRPr dirty="0"/>
          </a:p>
          <a:p>
            <a:r>
              <a:rPr b="1" dirty="0"/>
              <a:t>Total Agriculture Services in 2024</a:t>
            </a:r>
            <a:endParaRPr dirty="0"/>
          </a:p>
          <a:p>
            <a:r>
              <a:rPr b="0" dirty="0"/>
              <a:t>No alt text provided</a:t>
            </a:r>
            <a:endParaRPr dirty="0"/>
          </a:p>
          <a:p>
            <a:endParaRPr dirty="0"/>
          </a:p>
          <a:p>
            <a:r>
              <a:rPr b="1" dirty="0"/>
              <a:t>Top three Requested Services in  Agri Email Center</a:t>
            </a:r>
            <a:endParaRPr dirty="0"/>
          </a:p>
          <a:p>
            <a:r>
              <a:rPr b="0" dirty="0"/>
              <a:t>No alt text provided</a:t>
            </a:r>
            <a:endParaRPr dirty="0"/>
          </a:p>
          <a:p>
            <a:endParaRPr dirty="0"/>
          </a:p>
          <a:p>
            <a:r>
              <a:rPr b="1" dirty="0"/>
              <a:t>Total request by Month</a:t>
            </a:r>
            <a:endParaRPr dirty="0"/>
          </a:p>
          <a:p>
            <a:r>
              <a:rPr b="0" dirty="0"/>
              <a:t>No alt text provided</a:t>
            </a:r>
            <a:endParaRPr dirty="0"/>
          </a:p>
          <a:p>
            <a:endParaRPr dirty="0"/>
          </a:p>
          <a:p>
            <a:r>
              <a:rPr b="1" dirty="0"/>
              <a:t>All Request Results</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Training Data Analysis </a:t>
            </a:r>
            <a:endParaRPr dirty="0"/>
          </a:p>
          <a:p>
            <a:r>
              <a:rPr b="0" dirty="0"/>
              <a:t>No alt text provided</a:t>
            </a:r>
            <a:endParaRPr dirty="0"/>
          </a:p>
          <a:p>
            <a:endParaRPr dirty="0"/>
          </a:p>
          <a:p>
            <a:r>
              <a:rPr b="1" dirty="0"/>
              <a:t>Number of Training Sessions by Field</a:t>
            </a:r>
            <a:endParaRPr dirty="0"/>
          </a:p>
          <a:p>
            <a:r>
              <a:rPr b="0" dirty="0"/>
              <a:t>No alt text provided</a:t>
            </a:r>
            <a:endParaRPr dirty="0"/>
          </a:p>
          <a:p>
            <a:endParaRPr dirty="0"/>
          </a:p>
          <a:p>
            <a:r>
              <a:rPr b="1" dirty="0"/>
              <a:t>Attendance by Location</a:t>
            </a:r>
            <a:endParaRPr dirty="0"/>
          </a:p>
          <a:p>
            <a:r>
              <a:rPr b="0" dirty="0"/>
              <a:t>No alt text provided</a:t>
            </a:r>
            <a:endParaRPr dirty="0"/>
          </a:p>
          <a:p>
            <a:endParaRPr dirty="0"/>
          </a:p>
          <a:p>
            <a:r>
              <a:rPr b="1" dirty="0"/>
              <a:t>Total Attendees</a:t>
            </a:r>
            <a:endParaRPr dirty="0"/>
          </a:p>
          <a:p>
            <a:r>
              <a:rPr b="0" dirty="0"/>
              <a:t>No alt text provided</a:t>
            </a:r>
            <a:endParaRPr dirty="0"/>
          </a:p>
          <a:p>
            <a:endParaRPr dirty="0"/>
          </a:p>
          <a:p>
            <a:r>
              <a:rPr b="1" dirty="0"/>
              <a:t>Training Sessions Over Time</a:t>
            </a:r>
            <a:endParaRPr dirty="0"/>
          </a:p>
          <a:p>
            <a:r>
              <a:rPr b="0" dirty="0"/>
              <a:t>No alt text provided</a:t>
            </a:r>
            <a:endParaRPr dirty="0"/>
          </a:p>
          <a:p>
            <a:endParaRPr dirty="0"/>
          </a:p>
          <a:p>
            <a:r>
              <a:rPr b="1" dirty="0"/>
              <a:t>tableEx</a:t>
            </a:r>
            <a:endParaRPr dirty="0"/>
          </a:p>
          <a:p>
            <a:r>
              <a:rPr b="0" dirty="0"/>
              <a:t>No alt text provided</a:t>
            </a:r>
            <a:endParaRPr dirty="0"/>
          </a:p>
          <a:p>
            <a:endParaRPr dirty="0"/>
          </a:p>
          <a:p>
            <a:r>
              <a:rPr b="1" dirty="0"/>
              <a:t>Training Topic</a:t>
            </a:r>
            <a:endParaRPr dirty="0"/>
          </a:p>
          <a:p>
            <a:r>
              <a:rPr b="0" dirty="0"/>
              <a:t>No alt text provided</a:t>
            </a:r>
            <a:endParaRPr dirty="0"/>
          </a:p>
          <a:p>
            <a:endParaRPr dirty="0"/>
          </a:p>
          <a:p>
            <a:r>
              <a:rPr b="1" dirty="0"/>
              <a:t>All Fields</a:t>
            </a:r>
            <a:endParaRPr dirty="0"/>
          </a:p>
          <a:p>
            <a:r>
              <a:rPr b="0" dirty="0"/>
              <a:t>No alt text provided</a:t>
            </a:r>
            <a:endParaRPr dirty="0"/>
          </a:p>
          <a:p>
            <a:endParaRPr dirty="0"/>
          </a:p>
          <a:p>
            <a:r>
              <a:rPr b="1" dirty="0"/>
              <a:t>slicer</a:t>
            </a:r>
            <a:endParaRPr dirty="0"/>
          </a:p>
          <a:p>
            <a:r>
              <a:rPr b="0" dirty="0"/>
              <a:t>No alt text provided</a:t>
            </a:r>
            <a:endParaRPr dirty="0"/>
          </a:p>
          <a:p>
            <a:endParaRPr dirty="0"/>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Location Distribution of Advisory Services</a:t>
            </a:r>
            <a:endParaRPr dirty="0"/>
          </a:p>
          <a:p>
            <a:r>
              <a:rPr b="0" dirty="0"/>
              <a:t>No alt text provided</a:t>
            </a:r>
            <a:endParaRPr dirty="0"/>
          </a:p>
          <a:p>
            <a:endParaRPr dirty="0"/>
          </a:p>
          <a:p>
            <a:r>
              <a:rPr b="1" dirty="0"/>
              <a:t>Advisory Approaches Analysis</a:t>
            </a:r>
            <a:endParaRPr dirty="0"/>
          </a:p>
          <a:p>
            <a:r>
              <a:rPr b="0" dirty="0"/>
              <a:t>No alt text provided</a:t>
            </a:r>
            <a:endParaRPr dirty="0"/>
          </a:p>
          <a:p>
            <a:endParaRPr dirty="0"/>
          </a:p>
          <a:p>
            <a:r>
              <a:rPr b="1" dirty="0"/>
              <a:t>Purpose of Advisory Analysis</a:t>
            </a:r>
            <a:endParaRPr dirty="0"/>
          </a:p>
          <a:p>
            <a:r>
              <a:rPr b="0" dirty="0"/>
              <a:t>No alt text provided</a:t>
            </a:r>
            <a:endParaRPr dirty="0"/>
          </a:p>
          <a:p>
            <a:endParaRPr dirty="0"/>
          </a:p>
          <a:p>
            <a:r>
              <a:rPr b="1" dirty="0"/>
              <a:t>نوع الاستشارة بالإضافة إلى المواقع</a:t>
            </a:r>
            <a:endParaRPr dirty="0"/>
          </a:p>
          <a:p>
            <a:r>
              <a:rPr b="0" dirty="0"/>
              <a:t>No alt text provided</a:t>
            </a:r>
            <a:endParaRPr dirty="0"/>
          </a:p>
          <a:p>
            <a:endParaRPr dirty="0"/>
          </a:p>
          <a:p>
            <a:r>
              <a:rPr b="1" dirty="0"/>
              <a:t>Advisory Analysis</a:t>
            </a:r>
            <a:endParaRPr dirty="0"/>
          </a:p>
          <a:p>
            <a:r>
              <a:rPr b="0" dirty="0"/>
              <a:t>No alt text provided</a:t>
            </a:r>
            <a:endParaRPr dirty="0"/>
          </a:p>
          <a:p>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Top Three Requested Services in Veterinary Clinics</a:t>
            </a:r>
            <a:endParaRPr dirty="0"/>
          </a:p>
          <a:p>
            <a:r>
              <a:rPr b="0" dirty="0"/>
              <a:t>No alt text provided</a:t>
            </a:r>
            <a:endParaRPr dirty="0"/>
          </a:p>
          <a:p>
            <a:endParaRPr dirty="0"/>
          </a:p>
          <a:p>
            <a:r>
              <a:rPr b="1" dirty="0"/>
              <a:t>Top Three Requested Services in Wells Licensing</a:t>
            </a:r>
            <a:endParaRPr dirty="0"/>
          </a:p>
          <a:p>
            <a:r>
              <a:rPr b="0" dirty="0"/>
              <a:t>No alt text provided</a:t>
            </a:r>
            <a:endParaRPr dirty="0"/>
          </a:p>
          <a:p>
            <a:endParaRPr dirty="0"/>
          </a:p>
          <a:p>
            <a:r>
              <a:rPr b="1" dirty="0"/>
              <a:t>Top Three Requested Services in Platform (Agri)</a:t>
            </a:r>
            <a:endParaRPr dirty="0"/>
          </a:p>
          <a:p>
            <a:r>
              <a:rPr b="0" dirty="0"/>
              <a:t>No alt text provided</a:t>
            </a:r>
            <a:endParaRPr dirty="0"/>
          </a:p>
          <a:p>
            <a:endParaRPr dirty="0"/>
          </a:p>
          <a:p>
            <a:r>
              <a:rPr b="1" dirty="0"/>
              <a:t>Top Three Requested Services in Platform (Animal)</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 The Most Active Months for Request Reception</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Channel</a:t>
            </a:r>
            <a:endParaRPr dirty="0"/>
          </a:p>
          <a:p>
            <a:r>
              <a:rPr b="0" dirty="0"/>
              <a:t>No alt text provided</a:t>
            </a:r>
            <a:endParaRPr dirty="0"/>
          </a:p>
          <a:p>
            <a:endParaRPr dirty="0"/>
          </a:p>
          <a:p>
            <a:r>
              <a:rPr b="1" dirty="0"/>
              <a:t>Total Number of Complaint type</a:t>
            </a:r>
            <a:endParaRPr dirty="0"/>
          </a:p>
          <a:p>
            <a:r>
              <a:rPr b="0" dirty="0"/>
              <a:t>No alt text provided</a:t>
            </a:r>
            <a:endParaRPr dirty="0"/>
          </a:p>
          <a:p>
            <a:endParaRPr dirty="0"/>
          </a:p>
          <a:p>
            <a:r>
              <a:rPr b="1" dirty="0"/>
              <a:t>Type of Services/Priority Level</a:t>
            </a:r>
            <a:endParaRPr dirty="0"/>
          </a:p>
          <a:p>
            <a:r>
              <a:rPr b="0" dirty="0"/>
              <a:t>No alt text provided</a:t>
            </a:r>
            <a:endParaRPr dirty="0"/>
          </a:p>
          <a:p>
            <a:endParaRPr dirty="0"/>
          </a:p>
          <a:p>
            <a:r>
              <a:rPr b="1" dirty="0"/>
              <a:t>slicer</a:t>
            </a:r>
            <a:endParaRPr dirty="0"/>
          </a:p>
          <a:p>
            <a:r>
              <a:rPr b="0" dirty="0"/>
              <a:t>No alt text provided</a:t>
            </a:r>
            <a:endParaRPr dirty="0"/>
          </a:p>
          <a:p>
            <a:endParaRPr dirty="0"/>
          </a:p>
          <a:p>
            <a:r>
              <a:rPr b="1" dirty="0"/>
              <a:t>Total Complaint Place Source</a:t>
            </a:r>
            <a:endParaRPr dirty="0"/>
          </a:p>
          <a:p>
            <a:r>
              <a:rPr b="0" dirty="0"/>
              <a:t>No alt text provided</a:t>
            </a:r>
            <a:endParaRPr dirty="0"/>
          </a:p>
          <a:p>
            <a:endParaRPr dirty="0"/>
          </a:p>
          <a:p>
            <a:r>
              <a:rPr b="1" dirty="0"/>
              <a:t>Request Result</a:t>
            </a:r>
            <a:endParaRPr dirty="0"/>
          </a:p>
          <a:p>
            <a:r>
              <a:rPr b="0" dirty="0"/>
              <a:t>No alt text provided</a:t>
            </a:r>
            <a:endParaRPr dirty="0"/>
          </a:p>
          <a:p>
            <a:endParaRPr dirty="0"/>
          </a:p>
          <a:p>
            <a:r>
              <a:rPr b="1" dirty="0"/>
              <a:t>Complaint Place Source</a:t>
            </a:r>
            <a:endParaRPr dirty="0"/>
          </a:p>
          <a:p>
            <a:r>
              <a:rPr b="0" dirty="0"/>
              <a:t>No alt text provided</a:t>
            </a:r>
            <a:endParaRPr dirty="0"/>
          </a:p>
          <a:p>
            <a:endParaRPr dirty="0"/>
          </a:p>
          <a:p>
            <a:r>
              <a:rPr b="1" dirty="0"/>
              <a:t>Complaint Type </a:t>
            </a:r>
            <a:endParaRPr dirty="0"/>
          </a:p>
          <a:p>
            <a:r>
              <a:rPr b="0" dirty="0"/>
              <a:t>No alt text provided</a:t>
            </a:r>
            <a:endParaRPr dirty="0"/>
          </a:p>
          <a:p>
            <a:endParaRPr dirty="0"/>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Overview of Training and Advisory</a:t>
            </a:r>
            <a:endParaRPr dirty="0"/>
          </a:p>
          <a:p>
            <a:r>
              <a:rPr b="0" dirty="0"/>
              <a:t>No alt text provided</a:t>
            </a:r>
            <a:endParaRPr dirty="0"/>
          </a:p>
          <a:p>
            <a:endParaRPr dirty="0"/>
          </a:p>
          <a:p>
            <a:r>
              <a:rPr b="1" dirty="0"/>
              <a:t>Field of Visit in Advisory</a:t>
            </a:r>
            <a:endParaRPr dirty="0"/>
          </a:p>
          <a:p>
            <a:r>
              <a:rPr b="0" dirty="0"/>
              <a:t>No alt text provided</a:t>
            </a:r>
            <a:endParaRPr dirty="0"/>
          </a:p>
          <a:p>
            <a:endParaRPr dirty="0"/>
          </a:p>
          <a:p>
            <a:r>
              <a:rPr b="1" dirty="0"/>
              <a:t>Number of Advisory Approach</a:t>
            </a:r>
            <a:endParaRPr dirty="0"/>
          </a:p>
          <a:p>
            <a:r>
              <a:rPr b="0" dirty="0"/>
              <a:t>No alt text provided</a:t>
            </a:r>
            <a:endParaRPr dirty="0"/>
          </a:p>
          <a:p>
            <a:endParaRPr dirty="0"/>
          </a:p>
          <a:p>
            <a:r>
              <a:rPr b="1" dirty="0"/>
              <a:t>Top Name of Farmer</a:t>
            </a:r>
            <a:endParaRPr dirty="0"/>
          </a:p>
          <a:p>
            <a:r>
              <a:rPr b="0" dirty="0"/>
              <a:t>No alt text provided</a:t>
            </a:r>
            <a:endParaRPr dirty="0"/>
          </a:p>
          <a:p>
            <a:endParaRPr dirty="0"/>
          </a:p>
          <a:p>
            <a:r>
              <a:rPr b="1" dirty="0"/>
              <a:t>Total Attendees in Training</a:t>
            </a:r>
            <a:endParaRPr dirty="0"/>
          </a:p>
          <a:p>
            <a:r>
              <a:rPr b="0" dirty="0"/>
              <a:t>No alt text provided</a:t>
            </a:r>
            <a:endParaRPr dirty="0"/>
          </a:p>
          <a:p>
            <a:endParaRPr dirty="0"/>
          </a:p>
          <a:p>
            <a:r>
              <a:rPr b="1" dirty="0"/>
              <a:t>Field of Visit in Training</a:t>
            </a:r>
            <a:endParaRPr dirty="0"/>
          </a:p>
          <a:p>
            <a:r>
              <a:rPr b="0" dirty="0"/>
              <a:t>No alt text provided</a:t>
            </a:r>
            <a:endParaRPr dirty="0"/>
          </a:p>
          <a:p>
            <a:endParaRPr dirty="0"/>
          </a:p>
          <a:p>
            <a:r>
              <a:rPr b="1" dirty="0"/>
              <a:t>Number of Farmer in Advisory</a:t>
            </a:r>
            <a:endParaRPr dirty="0"/>
          </a:p>
          <a:p>
            <a:r>
              <a:rPr b="0" dirty="0"/>
              <a:t>No alt text provided</a:t>
            </a:r>
            <a:endParaRPr dirty="0"/>
          </a:p>
          <a:p>
            <a:endParaRPr dirty="0"/>
          </a:p>
          <a:p>
            <a:r>
              <a:rPr b="1" dirty="0"/>
              <a:t>Top 5 Advisory Location</a:t>
            </a:r>
            <a:endParaRPr dirty="0"/>
          </a:p>
          <a:p>
            <a:r>
              <a:rPr b="0" dirty="0"/>
              <a:t>No alt text provided</a:t>
            </a:r>
            <a:endParaRPr dirty="0"/>
          </a:p>
          <a:p>
            <a:endParaRPr dirty="0"/>
          </a:p>
          <a:p>
            <a:r>
              <a:rPr b="1" dirty="0"/>
              <a:t>Top 5 Training Location</a:t>
            </a:r>
            <a:endParaRPr dirty="0"/>
          </a:p>
          <a:p>
            <a:r>
              <a:rPr b="0" dirty="0"/>
              <a:t>No alt text provided</a:t>
            </a:r>
            <a:endParaRPr dirty="0"/>
          </a:p>
          <a:p>
            <a:endParaRPr dirty="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Service Classification</a:t>
            </a:r>
            <a:endParaRPr dirty="0"/>
          </a:p>
          <a:p>
            <a:r>
              <a:rPr b="0" dirty="0"/>
              <a:t>No alt text provided</a:t>
            </a:r>
            <a:endParaRPr dirty="0"/>
          </a:p>
          <a:p>
            <a:endParaRPr dirty="0"/>
          </a:p>
          <a:p>
            <a:r>
              <a:rPr b="1" dirty="0"/>
              <a:t>Total request by Month</a:t>
            </a:r>
            <a:endParaRPr dirty="0"/>
          </a:p>
          <a:p>
            <a:r>
              <a:rPr b="0" dirty="0"/>
              <a:t>No alt text provided</a:t>
            </a:r>
            <a:endParaRPr dirty="0"/>
          </a:p>
          <a:p>
            <a:endParaRPr dirty="0"/>
          </a:p>
          <a:p>
            <a:r>
              <a:rPr b="1" dirty="0"/>
              <a:t>Summary Due History</a:t>
            </a:r>
            <a:endParaRPr dirty="0"/>
          </a:p>
          <a:p>
            <a:r>
              <a:rPr b="0" dirty="0"/>
              <a:t>No alt text provided</a:t>
            </a:r>
            <a:endParaRPr dirty="0"/>
          </a:p>
          <a:p>
            <a:endParaRPr dirty="0"/>
          </a:p>
          <a:p>
            <a:r>
              <a:rPr b="1" dirty="0"/>
              <a:t>Total request by Priority Level</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Total Requests </a:t>
            </a:r>
            <a:endParaRPr dirty="0"/>
          </a:p>
          <a:p>
            <a:r>
              <a:rPr b="0" dirty="0"/>
              <a:t>No alt text provided</a:t>
            </a:r>
            <a:endParaRPr dirty="0"/>
          </a:p>
          <a:p>
            <a:endParaRPr dirty="0"/>
          </a:p>
          <a:p>
            <a:r>
              <a:rPr b="1" dirty="0"/>
              <a:t>The Most Active Months for Request Reception</a:t>
            </a:r>
            <a:endParaRPr dirty="0"/>
          </a:p>
          <a:p>
            <a:r>
              <a:rPr b="0" dirty="0"/>
              <a:t>No alt text provided</a:t>
            </a:r>
            <a:endParaRPr dirty="0"/>
          </a:p>
          <a:p>
            <a:endParaRPr dirty="0"/>
          </a:p>
          <a:p>
            <a:r>
              <a:rPr b="1" dirty="0"/>
              <a:t>Request Result</a:t>
            </a:r>
            <a:endParaRPr dirty="0"/>
          </a:p>
          <a:p>
            <a:r>
              <a:rPr b="0" dirty="0"/>
              <a:t>No alt text provided</a:t>
            </a:r>
            <a:endParaRPr dirty="0"/>
          </a:p>
          <a:p>
            <a:endParaRPr dirty="0"/>
          </a:p>
          <a:p>
            <a:r>
              <a:rPr b="1" dirty="0"/>
              <a:t>textbox</a:t>
            </a:r>
            <a:endParaRPr dirty="0"/>
          </a:p>
          <a:p>
            <a:r>
              <a:rPr b="0" dirty="0"/>
              <a:t>No alt text provided</a:t>
            </a:r>
            <a:endParaRPr dirty="0"/>
          </a:p>
          <a:p>
            <a:endParaRPr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Service Classification</a:t>
            </a:r>
            <a:endParaRPr dirty="0"/>
          </a:p>
          <a:p>
            <a:r>
              <a:rPr b="0" dirty="0"/>
              <a:t>No alt text provided</a:t>
            </a:r>
            <a:endParaRPr dirty="0"/>
          </a:p>
          <a:p>
            <a:endParaRPr dirty="0"/>
          </a:p>
          <a:p>
            <a:r>
              <a:rPr b="1" dirty="0"/>
              <a:t>Total request by Month</a:t>
            </a:r>
            <a:endParaRPr dirty="0"/>
          </a:p>
          <a:p>
            <a:r>
              <a:rPr b="0" dirty="0"/>
              <a:t>No alt text provided</a:t>
            </a:r>
            <a:endParaRPr dirty="0"/>
          </a:p>
          <a:p>
            <a:endParaRPr dirty="0"/>
          </a:p>
          <a:p>
            <a:r>
              <a:rPr b="1" dirty="0"/>
              <a:t>Summary Due History</a:t>
            </a:r>
            <a:endParaRPr dirty="0"/>
          </a:p>
          <a:p>
            <a:r>
              <a:rPr b="0" dirty="0"/>
              <a:t>No alt text provided</a:t>
            </a:r>
            <a:endParaRPr dirty="0"/>
          </a:p>
          <a:p>
            <a:endParaRPr dirty="0"/>
          </a:p>
          <a:p>
            <a:r>
              <a:rPr b="1" dirty="0"/>
              <a:t>Total request by Priority Level</a:t>
            </a:r>
            <a:endParaRPr dirty="0"/>
          </a:p>
          <a:p>
            <a:r>
              <a:rPr b="0" dirty="0"/>
              <a:t>No alt text provided</a:t>
            </a:r>
            <a:endParaRPr dirty="0"/>
          </a:p>
          <a:p>
            <a:endParaRPr dirty="0"/>
          </a:p>
          <a:p>
            <a:r>
              <a:rPr b="1" dirty="0"/>
              <a:t>Total Completed</a:t>
            </a:r>
            <a:endParaRPr dirty="0"/>
          </a:p>
          <a:p>
            <a:r>
              <a:rPr b="0" dirty="0"/>
              <a:t>No alt text provided</a:t>
            </a:r>
            <a:endParaRPr dirty="0"/>
          </a:p>
          <a:p>
            <a:endParaRPr dirty="0"/>
          </a:p>
          <a:p>
            <a:r>
              <a:rPr b="1" dirty="0"/>
              <a:t>Total Requeste</a:t>
            </a:r>
            <a:endParaRPr dirty="0"/>
          </a:p>
          <a:p>
            <a:r>
              <a:rPr b="0" dirty="0"/>
              <a:t>No alt text provided</a:t>
            </a:r>
            <a:endParaRPr dirty="0"/>
          </a:p>
          <a:p>
            <a:endParaRPr dirty="0"/>
          </a:p>
          <a:p>
            <a:r>
              <a:rPr b="1" dirty="0"/>
              <a:t>The Most Active Months for Request Reception</a:t>
            </a:r>
            <a:endParaRPr dirty="0"/>
          </a:p>
          <a:p>
            <a:r>
              <a:rPr b="0" dirty="0"/>
              <a:t>No alt text provided</a:t>
            </a:r>
            <a:endParaRPr dirty="0"/>
          </a:p>
          <a:p>
            <a:endParaRPr dirty="0"/>
          </a:p>
          <a:p>
            <a:r>
              <a:rPr b="1" dirty="0"/>
              <a:t>card</a:t>
            </a:r>
            <a:endParaRPr dirty="0"/>
          </a:p>
          <a:p>
            <a:r>
              <a:rPr b="0" dirty="0"/>
              <a:t>No alt text provided</a:t>
            </a:r>
            <a:endParaRPr dirty="0"/>
          </a:p>
          <a:p>
            <a:endParaRPr dirty="0"/>
          </a:p>
          <a:p>
            <a:r>
              <a:rPr b="1" dirty="0"/>
              <a:t>Total Under process</a:t>
            </a:r>
            <a:endParaRPr dirty="0"/>
          </a:p>
          <a:p>
            <a:r>
              <a:rPr b="0" dirty="0"/>
              <a:t>No alt text provided</a:t>
            </a:r>
            <a:endParaRPr dirty="0"/>
          </a:p>
          <a:p>
            <a:endParaRPr dirty="0"/>
          </a:p>
          <a:p>
            <a:r>
              <a:rPr b="1" dirty="0"/>
              <a:t>Request Result </a:t>
            </a:r>
            <a:endParaRPr dirty="0"/>
          </a:p>
          <a:p>
            <a:r>
              <a:rPr b="0" dirty="0"/>
              <a:t>No alt text provided</a:t>
            </a:r>
            <a:endParaRPr dirty="0"/>
          </a:p>
          <a:p>
            <a:endParaRPr dirty="0"/>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Summary Due History</a:t>
            </a:r>
            <a:endParaRPr dirty="0"/>
          </a:p>
          <a:p>
            <a:r>
              <a:rPr b="0" dirty="0"/>
              <a:t>No alt text provided</a:t>
            </a:r>
            <a:endParaRPr dirty="0"/>
          </a:p>
          <a:p>
            <a:endParaRPr dirty="0"/>
          </a:p>
          <a:p>
            <a:r>
              <a:rPr b="1" dirty="0"/>
              <a:t>Total Request </a:t>
            </a:r>
            <a:endParaRPr dirty="0"/>
          </a:p>
          <a:p>
            <a:r>
              <a:rPr b="0" dirty="0"/>
              <a:t>No alt text provided</a:t>
            </a:r>
            <a:endParaRPr dirty="0"/>
          </a:p>
          <a:p>
            <a:endParaRPr dirty="0"/>
          </a:p>
          <a:p>
            <a:r>
              <a:rPr b="1" dirty="0"/>
              <a:t>Total request by Priority Level</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The Most Active Months for Request Reception</a:t>
            </a:r>
            <a:endParaRPr dirty="0"/>
          </a:p>
          <a:p>
            <a:r>
              <a:rPr b="0" dirty="0"/>
              <a:t>No alt text provided</a:t>
            </a:r>
            <a:endParaRPr dirty="0"/>
          </a:p>
          <a:p>
            <a:endParaRPr dirty="0"/>
          </a:p>
          <a:p>
            <a:r>
              <a:rPr b="1" dirty="0"/>
              <a:t>Request Result </a:t>
            </a:r>
            <a:endParaRPr dirty="0"/>
          </a:p>
          <a:p>
            <a:r>
              <a:rPr b="0" dirty="0"/>
              <a:t>No alt text provided</a:t>
            </a:r>
            <a:endParaRPr dirty="0"/>
          </a:p>
          <a:p>
            <a:endParaRPr dirty="0"/>
          </a:p>
          <a:p>
            <a:r>
              <a:rPr b="1" dirty="0"/>
              <a:t>Total request by Month</a:t>
            </a:r>
            <a:endParaRPr dirty="0"/>
          </a:p>
          <a:p>
            <a:r>
              <a:rPr b="0" dirty="0"/>
              <a:t>No alt text provided</a:t>
            </a:r>
            <a:endParaRPr dirty="0"/>
          </a:p>
          <a:p>
            <a:endParaRPr dirty="0"/>
          </a:p>
          <a:p>
            <a:r>
              <a:rPr b="1" dirty="0"/>
              <a:t>Service Classification</a:t>
            </a:r>
            <a:endParaRPr dirty="0"/>
          </a:p>
          <a:p>
            <a:r>
              <a:rPr b="0" dirty="0"/>
              <a:t>No alt text provided</a:t>
            </a:r>
            <a:endParaRPr dirty="0"/>
          </a:p>
          <a:p>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Service Classification</a:t>
            </a:r>
            <a:endParaRPr dirty="0"/>
          </a:p>
          <a:p>
            <a:r>
              <a:rPr b="0" dirty="0"/>
              <a:t>No alt text provided</a:t>
            </a:r>
            <a:endParaRPr dirty="0"/>
          </a:p>
          <a:p>
            <a:endParaRPr dirty="0"/>
          </a:p>
          <a:p>
            <a:r>
              <a:rPr b="1" dirty="0"/>
              <a:t>Total request by Month</a:t>
            </a:r>
            <a:endParaRPr dirty="0"/>
          </a:p>
          <a:p>
            <a:r>
              <a:rPr b="0" dirty="0"/>
              <a:t>No alt text provided</a:t>
            </a:r>
            <a:endParaRPr dirty="0"/>
          </a:p>
          <a:p>
            <a:endParaRPr dirty="0"/>
          </a:p>
          <a:p>
            <a:r>
              <a:rPr b="1" dirty="0"/>
              <a:t>Summary Due History</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Total Completed</a:t>
            </a:r>
            <a:endParaRPr dirty="0"/>
          </a:p>
          <a:p>
            <a:r>
              <a:rPr b="0" dirty="0"/>
              <a:t>No alt text provided</a:t>
            </a:r>
            <a:endParaRPr dirty="0"/>
          </a:p>
          <a:p>
            <a:endParaRPr dirty="0"/>
          </a:p>
          <a:p>
            <a:r>
              <a:rPr b="1" dirty="0"/>
              <a:t>image</a:t>
            </a:r>
            <a:endParaRPr dirty="0"/>
          </a:p>
          <a:p>
            <a:r>
              <a:rPr b="0" dirty="0"/>
              <a:t>No alt text provided</a:t>
            </a:r>
            <a:endParaRPr dirty="0"/>
          </a:p>
          <a:p>
            <a:endParaRPr dirty="0"/>
          </a:p>
          <a:p>
            <a:r>
              <a:rPr b="1" dirty="0"/>
              <a:t>The Most Active Months for Request Reception</a:t>
            </a:r>
            <a:endParaRPr dirty="0"/>
          </a:p>
          <a:p>
            <a:r>
              <a:rPr b="0" dirty="0"/>
              <a:t>No alt text provided</a:t>
            </a:r>
            <a:endParaRPr dirty="0"/>
          </a:p>
          <a:p>
            <a:endParaRPr dirty="0"/>
          </a:p>
          <a:p>
            <a:r>
              <a:rPr b="1" dirty="0"/>
              <a:t>Total Request</a:t>
            </a:r>
            <a:endParaRPr dirty="0"/>
          </a:p>
          <a:p>
            <a:r>
              <a:rPr b="0" dirty="0"/>
              <a:t>No alt text provided</a:t>
            </a:r>
            <a:endParaRPr dirty="0"/>
          </a:p>
          <a:p>
            <a:endParaRPr dirty="0"/>
          </a:p>
          <a:p>
            <a:r>
              <a:rPr b="1" dirty="0"/>
              <a:t>Request Result </a:t>
            </a:r>
            <a:endParaRPr dirty="0"/>
          </a:p>
          <a:p>
            <a:r>
              <a:rPr b="0" dirty="0"/>
              <a:t>No alt text provided</a:t>
            </a:r>
            <a:endParaRPr dirty="0"/>
          </a:p>
          <a:p>
            <a:endParaRPr dirty="0"/>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Text"/>
          <p:cNvSpPr>
            <a:spLocks noGrp="1"/>
          </p:cNvSpPr>
          <p:nvPr>
            <p:ph type="body" idx="1"/>
          </p:nvPr>
        </p:nvSpPr>
        <p:spPr/>
        <p:txBody>
          <a:bodyPr/>
          <a:lstStyle/>
          <a:p>
            <a:r>
              <a:rPr b="1" dirty="0"/>
              <a:t>textbox</a:t>
            </a:r>
            <a:endParaRPr dirty="0"/>
          </a:p>
          <a:p>
            <a:r>
              <a:rPr b="0" dirty="0"/>
              <a:t>No alt text provided</a:t>
            </a:r>
            <a:endParaRPr dirty="0"/>
          </a:p>
          <a:p>
            <a:endParaRPr dirty="0"/>
          </a:p>
          <a:p>
            <a:r>
              <a:rPr b="1" dirty="0"/>
              <a:t>Service Classification</a:t>
            </a:r>
            <a:endParaRPr dirty="0"/>
          </a:p>
          <a:p>
            <a:r>
              <a:rPr b="0" dirty="0"/>
              <a:t>No alt text provided</a:t>
            </a:r>
            <a:endParaRPr dirty="0"/>
          </a:p>
          <a:p>
            <a:endParaRPr dirty="0"/>
          </a:p>
          <a:p>
            <a:r>
              <a:rPr b="1" dirty="0"/>
              <a:t>Total request by Month</a:t>
            </a:r>
            <a:endParaRPr dirty="0"/>
          </a:p>
          <a:p>
            <a:r>
              <a:rPr b="0" dirty="0"/>
              <a:t>No alt text provided</a:t>
            </a:r>
            <a:endParaRPr dirty="0"/>
          </a:p>
          <a:p>
            <a:endParaRPr dirty="0"/>
          </a:p>
          <a:p>
            <a:r>
              <a:rPr b="1" dirty="0"/>
              <a:t>Summary Due History</a:t>
            </a:r>
            <a:endParaRPr dirty="0"/>
          </a:p>
          <a:p>
            <a:r>
              <a:rPr b="0" dirty="0"/>
              <a:t>No alt text provided</a:t>
            </a:r>
            <a:endParaRPr dirty="0"/>
          </a:p>
          <a:p>
            <a:endParaRPr dirty="0"/>
          </a:p>
          <a:p>
            <a:r>
              <a:rPr b="1" dirty="0"/>
              <a:t>Total request by Priority Level</a:t>
            </a:r>
            <a:endParaRPr dirty="0"/>
          </a:p>
          <a:p>
            <a:r>
              <a:rPr b="0" dirty="0"/>
              <a:t>No alt text provided</a:t>
            </a:r>
            <a:endParaRPr dirty="0"/>
          </a:p>
          <a:p>
            <a:endParaRPr dirty="0"/>
          </a:p>
          <a:p>
            <a:r>
              <a:rPr b="1" dirty="0"/>
              <a:t>basicShape</a:t>
            </a:r>
            <a:endParaRPr dirty="0"/>
          </a:p>
          <a:p>
            <a:r>
              <a:rPr b="0" dirty="0"/>
              <a:t>No alt text provided</a:t>
            </a:r>
            <a:endParaRPr dirty="0"/>
          </a:p>
          <a:p>
            <a:endParaRPr dirty="0"/>
          </a:p>
          <a:p>
            <a:r>
              <a:rPr b="1" dirty="0"/>
              <a:t>textbox</a:t>
            </a:r>
            <a:endParaRPr dirty="0"/>
          </a:p>
          <a:p>
            <a:r>
              <a:rPr b="0" dirty="0"/>
              <a:t>No alt text provided</a:t>
            </a:r>
            <a:endParaRPr dirty="0"/>
          </a:p>
          <a:p>
            <a:endParaRPr dirty="0"/>
          </a:p>
          <a:p>
            <a:r>
              <a:rPr b="1" dirty="0"/>
              <a:t>The Most Active Months for Request Reception</a:t>
            </a:r>
            <a:endParaRPr dirty="0"/>
          </a:p>
          <a:p>
            <a:r>
              <a:rPr b="0" dirty="0"/>
              <a:t>No alt text provided</a:t>
            </a:r>
            <a:endParaRPr dirty="0"/>
          </a:p>
          <a:p>
            <a:endParaRPr dirty="0"/>
          </a:p>
          <a:p>
            <a:r>
              <a:rPr b="1" dirty="0"/>
              <a:t>Total Process</a:t>
            </a:r>
            <a:endParaRPr dirty="0"/>
          </a:p>
          <a:p>
            <a:r>
              <a:rPr b="0" dirty="0"/>
              <a:t>No alt text provided</a:t>
            </a:r>
            <a:endParaRPr dirty="0"/>
          </a:p>
          <a:p>
            <a:endParaRPr dirty="0"/>
          </a:p>
          <a:p>
            <a:r>
              <a:rPr b="1" dirty="0"/>
              <a:t>Request Result </a:t>
            </a:r>
            <a:endParaRPr dirty="0"/>
          </a:p>
          <a:p>
            <a:r>
              <a:rPr b="0" dirty="0"/>
              <a:t>No alt text provided</a:t>
            </a:r>
            <a:endParaRPr dirty="0"/>
          </a:p>
          <a:p>
            <a:endParaRPr dirty="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627ED9C8-F09A-4D9E-BEC0-4725162E21FF}" type="datetimeFigureOut">
              <a:rPr lang="en-US" smtClean="0"/>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747689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553214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98264096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627ED9C8-F09A-4D9E-BEC0-4725162E21FF}" type="datetimeFigureOut">
              <a:rPr lang="en-US" smtClean="0"/>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144985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627ED9C8-F09A-4D9E-BEC0-4725162E21FF}" type="datetimeFigureOut">
              <a:rPr lang="en-US" smtClean="0"/>
              <a:t>6/8/2024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2688143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27ED9C8-F09A-4D9E-BEC0-4725162E21FF}" type="datetimeFigureOut">
              <a:rPr lang="en-US" smtClean="0"/>
              <a:t>6/8/2024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100433151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627ED9C8-F09A-4D9E-BEC0-4725162E21FF}" type="datetimeFigureOut">
              <a:rPr lang="en-US" smtClean="0"/>
              <a:t>6/8/2024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256924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627ED9C8-F09A-4D9E-BEC0-4725162E21FF}" type="datetimeFigureOut">
              <a:rPr lang="en-US" smtClean="0"/>
              <a:t>6/8/2024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2809139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27ED9C8-F09A-4D9E-BEC0-4725162E21FF}" type="datetimeFigureOut">
              <a:rPr lang="en-US" smtClean="0"/>
              <a:t>6/8/2024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3581811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9933904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627ED9C8-F09A-4D9E-BEC0-4725162E21FF}" type="datetimeFigureOut">
              <a:rPr lang="en-US" smtClean="0"/>
              <a:t>6/8/2024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C7D807A-D3EC-4DEA-86E2-120E4093F1A6}" type="slidenum">
              <a:rPr lang="en-US" smtClean="0"/>
              <a:t>‹#›</a:t>
            </a:fld>
            <a:endParaRPr lang="en-US"/>
          </a:p>
        </p:txBody>
      </p:sp>
    </p:spTree>
    <p:extLst>
      <p:ext uri="{BB962C8B-B14F-4D97-AF65-F5344CB8AC3E}">
        <p14:creationId xmlns:p14="http://schemas.microsoft.com/office/powerpoint/2010/main" val="28848075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7ED9C8-F09A-4D9E-BEC0-4725162E21FF}" type="datetimeFigureOut">
              <a:rPr lang="en-US" smtClean="0"/>
              <a:t>6/8/2024</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C7D807A-D3EC-4DEA-86E2-120E4093F1A6}" type="slidenum">
              <a:rPr lang="en-US" smtClean="0"/>
              <a:t>‹#›</a:t>
            </a:fld>
            <a:endParaRPr lang="en-US"/>
          </a:p>
        </p:txBody>
      </p:sp>
    </p:spTree>
    <p:extLst>
      <p:ext uri="{BB962C8B-B14F-4D97-AF65-F5344CB8AC3E}">
        <p14:creationId xmlns:p14="http://schemas.microsoft.com/office/powerpoint/2010/main" val="142369109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9.xml"/><Relationship Id="rId1" Type="http://schemas.openxmlformats.org/officeDocument/2006/relationships/slideLayout" Target="../slideLayouts/slideLayout8.xml"/><Relationship Id="rId4" Type="http://schemas.openxmlformats.org/officeDocument/2006/relationships/image" Target="../media/image10.png"/></Relationships>
</file>

<file path=ppt/slides/_rels/slide11.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10.xml"/><Relationship Id="rId1" Type="http://schemas.openxmlformats.org/officeDocument/2006/relationships/slideLayout" Target="../slideLayouts/slideLayout8.xml"/><Relationship Id="rId4" Type="http://schemas.openxmlformats.org/officeDocument/2006/relationships/image" Target="../media/image11.png"/></Relationships>
</file>

<file path=ppt/slides/_rels/slide12.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11.xml"/><Relationship Id="rId1" Type="http://schemas.openxmlformats.org/officeDocument/2006/relationships/slideLayout" Target="../slideLayouts/slideLayout8.xml"/><Relationship Id="rId4" Type="http://schemas.openxmlformats.org/officeDocument/2006/relationships/image" Target="../media/image12.png"/></Relationships>
</file>

<file path=ppt/slides/_rels/slide2.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1.xml"/><Relationship Id="rId1" Type="http://schemas.openxmlformats.org/officeDocument/2006/relationships/slideLayout" Target="../slideLayouts/slideLayout8.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3.xml"/><Relationship Id="rId1" Type="http://schemas.openxmlformats.org/officeDocument/2006/relationships/slideLayout" Target="../slideLayouts/slideLayout8.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4.xml"/><Relationship Id="rId1" Type="http://schemas.openxmlformats.org/officeDocument/2006/relationships/slideLayout" Target="../slideLayouts/slideLayout8.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5.xml"/><Relationship Id="rId1" Type="http://schemas.openxmlformats.org/officeDocument/2006/relationships/slideLayout" Target="../slideLayouts/slideLayout8.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6.xml"/><Relationship Id="rId1" Type="http://schemas.openxmlformats.org/officeDocument/2006/relationships/slideLayout" Target="../slideLayouts/slideLayout8.xml"/><Relationship Id="rId4" Type="http://schemas.openxmlformats.org/officeDocument/2006/relationships/image" Target="../media/image7.png"/></Relationships>
</file>

<file path=ppt/slides/_rels/slide8.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7.xml"/><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hyperlink" Target="https://app.powerbi.com/groups/me/reports/8f4cc198-9e6e-41a7-9f30-bac82755b600/?pbi_source=PowerPoint" TargetMode="External"/><Relationship Id="rId2" Type="http://schemas.openxmlformats.org/officeDocument/2006/relationships/notesSlide" Target="../notesSlides/notesSlide8.xml"/><Relationship Id="rId1" Type="http://schemas.openxmlformats.org/officeDocument/2006/relationships/slideLayout" Target="../slideLayouts/slideLayout8.xml"/><Relationship Id="rId4" Type="http://schemas.openxmlformats.org/officeDocument/2006/relationships/image" Target="../media/image9.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9" name="Picture 8">
            <a:extLst>
              <a:ext uri="{C183D7F6-B498-43B3-948B-1728B52AA6E4}">
                <adec:decorative xmlns:adec="http://schemas.microsoft.com/office/drawing/2017/decorative" val="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72799" y="0"/>
            <a:ext cx="12192000" cy="6858000"/>
          </a:xfrm>
          <a:prstGeom prst="rect">
            <a:avLst/>
          </a:prstGeom>
        </p:spPr>
      </p:pic>
      <p:sp>
        <p:nvSpPr>
          <p:cNvPr id="12" name="Title 1"/>
          <p:cNvSpPr txBox="1">
            <a:spLocks noGrp="1"/>
          </p:cNvSpPr>
          <p:nvPr>
            <p:ph type="title" idx="4294967295"/>
          </p:nvPr>
        </p:nvSpPr>
        <p:spPr>
          <a:xfrm>
            <a:off x="1406381" y="3227954"/>
            <a:ext cx="6314017" cy="600075"/>
          </a:xfrm>
          <a:prstGeom prst="rect">
            <a:avLst/>
          </a:prstGeom>
          <a:noFill/>
          <a:ln>
            <a:noFill/>
            <a:prstDash/>
          </a:ln>
          <a:effectLst/>
        </p:spPr>
        <p:txBody>
          <a:bodyPr rot="0" spcFirstLastPara="0" vertOverflow="overflow" horzOverflow="overflow" vert="horz" wrap="square" lIns="91440" tIns="45720" rIns="91440" bIns="45720" numCol="1" spcCol="0" rtlCol="0" fromWordArt="0" anchor="b" anchorCtr="0" forceAA="0" compatLnSpc="1">
            <a:prstTxWarp prst="textNoShape">
              <a:avLst/>
            </a:prstTxWarp>
            <a:normAutofit fontScale="90000"/>
          </a:bodyPr>
          <a:lstStyle>
            <a:lvl1pPr algn="ctr" defTabSz="914400" rtl="0" eaLnBrk="1" latinLnBrk="0" hangingPunct="1">
              <a:lnSpc>
                <a:spcPct val="90000"/>
              </a:lnSpc>
              <a:spcBef>
                <a:spcPct val="0"/>
              </a:spcBef>
              <a:buNone/>
              <a:defRPr sz="4400" b="0" i="0" kern="1200" baseline="0">
                <a:solidFill>
                  <a:schemeClr val="tx1"/>
                </a:solidFill>
                <a:latin typeface="Segoe UI Light" charset="0"/>
                <a:ea typeface="Segoe UI Light" charset="0"/>
                <a:cs typeface="Segoe UI Light" charset="0"/>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4400" b="0" i="0" u="none" strike="noStrike" kern="1200" cap="none" spc="0" normalizeH="0" baseline="0" noProof="0">
                <a:ln>
                  <a:noFill/>
                </a:ln>
                <a:solidFill>
                  <a:srgbClr val="F3C910"/>
                </a:solidFill>
                <a:effectLst/>
                <a:uLnTx/>
                <a:uFillTx/>
                <a:latin typeface="Segoe UI Light" charset="0"/>
                <a:ea typeface="Segoe UI Light" charset="0"/>
                <a:cs typeface="Segoe UI Light" charset="0"/>
              </a:rPr>
              <a:t>BI Service final  001</a:t>
            </a:r>
            <a:endParaRPr kumimoji="0" lang="en-US" sz="4400" b="0" i="0" u="none" strike="noStrike" kern="1200" cap="none" spc="0" normalizeH="0" baseline="0" noProof="0" dirty="0">
              <a:ln>
                <a:noFill/>
              </a:ln>
              <a:solidFill>
                <a:srgbClr val="F3C910"/>
              </a:solidFill>
              <a:effectLst/>
              <a:uLnTx/>
              <a:uFillTx/>
              <a:latin typeface="Segoe UI Light" charset="0"/>
              <a:ea typeface="Segoe UI Light" charset="0"/>
              <a:cs typeface="Segoe UI Light" charset="0"/>
            </a:endParaRPr>
          </a:p>
        </p:txBody>
      </p:sp>
      <p:sp>
        <p:nvSpPr>
          <p:cNvPr id="13" name="Text Placeholder 2"/>
          <p:cNvSpPr txBox="1">
            <a:spLocks/>
          </p:cNvSpPr>
          <p:nvPr/>
        </p:nvSpPr>
        <p:spPr>
          <a:xfrm>
            <a:off x="1449245" y="3904566"/>
            <a:ext cx="1488017" cy="253470"/>
          </a:xfrm>
          <a:prstGeom prst="rect">
            <a:avLst/>
          </a:prstGeom>
        </p:spPr>
        <p:txBody>
          <a:bodyPr vert="horz" lIns="91440" tIns="45720" rIns="91440" bIns="45720" rtlCol="0">
            <a:normAutofit lnSpcReduction="10000"/>
          </a:bodyPr>
          <a:lstStyle>
            <a:lvl1pPr marL="0" indent="0" algn="ctr" defTabSz="914400" rtl="0" eaLnBrk="1" latinLnBrk="0" hangingPunct="1">
              <a:lnSpc>
                <a:spcPct val="90000"/>
              </a:lnSpc>
              <a:spcBef>
                <a:spcPts val="1000"/>
              </a:spcBef>
              <a:buFont typeface="Arial"/>
              <a:buNone/>
              <a:defRPr sz="1200" b="0" i="0" u="sng" kern="1200">
                <a:solidFill>
                  <a:schemeClr val="tx1"/>
                </a:solidFill>
                <a:latin typeface="Segoe UI" charset="0"/>
                <a:ea typeface="Segoe UI" charset="0"/>
                <a:cs typeface="Segoe UI" charset="0"/>
              </a:defRPr>
            </a:lvl1pPr>
            <a:lvl2pPr marL="457200" indent="0" algn="ctr" defTabSz="914400" rtl="0" eaLnBrk="1" latinLnBrk="0" hangingPunct="1">
              <a:lnSpc>
                <a:spcPct val="90000"/>
              </a:lnSpc>
              <a:spcBef>
                <a:spcPts val="500"/>
              </a:spcBef>
              <a:buFont typeface="Arial"/>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500"/>
              </a:spcBef>
              <a:buFont typeface="Arial"/>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5pPr>
            <a:lvl6pPr marL="22860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6pPr>
            <a:lvl7pPr marL="27432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7pPr>
            <a:lvl8pPr marL="32004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8pPr>
            <a:lvl9pPr marL="3657600" indent="0" algn="ctr" defTabSz="914400" rtl="0" eaLnBrk="1" latinLnBrk="0" hangingPunct="1">
              <a:lnSpc>
                <a:spcPct val="90000"/>
              </a:lnSpc>
              <a:spcBef>
                <a:spcPts val="500"/>
              </a:spcBef>
              <a:buFont typeface="Arial"/>
              <a:buNone/>
              <a:defRPr sz="1600" kern="1200">
                <a:solidFill>
                  <a:schemeClr val="tx1">
                    <a:tint val="75000"/>
                  </a:schemeClr>
                </a:solidFill>
                <a:latin typeface="+mn-lt"/>
                <a:ea typeface="+mn-ea"/>
                <a:cs typeface="+mn-cs"/>
              </a:defRPr>
            </a:lvl9pPr>
          </a:lstStyle>
          <a:p>
            <a:pPr algn="l"/>
            <a:endParaRPr lang="en-US" dirty="0">
              <a:solidFill>
                <a:schemeClr val="bg1"/>
              </a:solidFill>
            </a:endParaRPr>
          </a:p>
        </p:txBody>
      </p:sp>
    </p:spTree>
    <p:extLst>
      <p:ext uri="{BB962C8B-B14F-4D97-AF65-F5344CB8AC3E}">
        <p14:creationId xmlns:p14="http://schemas.microsoft.com/office/powerpoint/2010/main" val="76307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Service Classification ,Total request by Month ,Summary Due History ,Total request by Priority Level ,basicShape ,textbox ,The Most Active Months for Request Reception ,Total Process ,Request Result .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Wells Licensing Services </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raining Data Analysis  ,Number of Training Sessions by Field ,Attendance by Location ,Total Attendees ,Training Sessions Over Time ,tableEx ,Training Topic ,All Fields ,slicer.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Training Analysis</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Location Distribution of Advisory Services ,Advisory Approaches Analysis ,Purpose of Advisory Analysis ,نوع الاستشارة بالإضافة إلى المواقع ,Advisory Analysis.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Advisory Analysis</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Agriculture Platform  Services ,Animal Services Platform ,Agriculture Center Email Request ,Platform Wells Licensing Services  ,Veterinary Clinic Request ,Total Agriculture Services in 2024 ,Top three Requested Services in  Agri Email Center ,Total request by Month ,All Request Results ,textbox.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Overview of Agri Services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op Three Requested Services in Veterinary Clinics ,Top Three Requested Services in Wells Licensing ,Top Three Requested Services in Platform (Agri) ,Top Three Requested Services in Platform (Animal) ,textbox.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Overview of Agri Services 2</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he Most Active Months for Request Reception ,textbox ,Channel ,Total Number of Complaint type ,Type of Services/Priority Level ,slicer ,Total Complaint Place Source ,Request Result ,Complaint Place Source ,Complaint Type .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Overview of Complaints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Overview of Training and Advisory ,Field of Visit in Advisory ,Number of Advisory Approach ,Top Name of Farmer ,Total Attendees in Training ,Field of Visit in Training ,Number of Farmer in Advisory ,Top 5 Advisory Location ,Top 5 Training Location.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Overview of Training,Advisory</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Service Classification ,Total request by Month ,Summary Due History ,Total request by Priority Level ,image ,Total Requests  ,The Most Active Months for Request Reception ,Request Result ,textbox.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Agri Center Email (Orignal)</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Service Classification ,Total request by Month ,Summary Due History ,Total request by Priority Level ,Total Completed ,Total Requeste ,The Most Active Months for Request Reception ,card ,Total Under process ,Request Result .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Platform (Agri)</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Summary Due History ,Total Request  ,Total request by Priority Level ,image ,The Most Active Months for Request Reception ,Request Result  ,Total request by Month ,Service Classification.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Platform (Animal)</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title="This slide contains the following visuals: textbox ,Service Classification ,Total request by Month ,Summary Due History ,textbox ,Total Completed ,image ,The Most Active Months for Request Reception ,Total Request ,Request Result . Please refer to the notes on this slide for details">
            <a:hlinkClick r:id="rId3"/>
          </p:cNvPr>
          <p:cNvPicPr>
            <a:picLocks noChangeAspect="1"/>
          </p:cNvPicPr>
          <p:nvPr/>
        </p:nvPicPr>
        <p:blipFill>
          <a:blip r:embed="rId4"/>
          <a:stretch>
            <a:fillRect/>
          </a:stretch>
        </p:blipFill>
        <p:spPr>
          <a:xfrm>
            <a:off x="0" y="352425"/>
            <a:ext cx="12192000" cy="6134100"/>
          </a:xfrm>
          <a:prstGeom prst="rect">
            <a:avLst/>
          </a:prstGeom>
          <a:noFill/>
        </p:spPr>
      </p:pic>
      <p:sp>
        <p:nvSpPr>
          <p:cNvPr id="4" name="Title" hidden="1"/>
          <p:cNvSpPr>
            <a:spLocks noGrp="1"/>
          </p:cNvSpPr>
          <p:nvPr>
            <p:ph type="title"/>
          </p:nvPr>
        </p:nvSpPr>
        <p:spPr/>
        <p:txBody>
          <a:bodyPr/>
          <a:lstStyle/>
          <a:p>
            <a:r>
              <a:t>Veterinary Clinic Services</a:t>
            </a:r>
          </a:p>
        </p:txBody>
      </p:sp>
    </p:spTree>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TotalTime>
  <Words>759</Words>
  <Application>Microsoft Office PowerPoint</Application>
  <PresentationFormat>Widescreen</PresentationFormat>
  <Paragraphs>292</Paragraphs>
  <Slides>12</Slides>
  <Notes>11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12</vt:i4>
      </vt:variant>
    </vt:vector>
  </HeadingPairs>
  <TitlesOfParts>
    <vt:vector size="18" baseType="lpstr">
      <vt:lpstr>Aptos</vt:lpstr>
      <vt:lpstr>Arial</vt:lpstr>
      <vt:lpstr>Calibri</vt:lpstr>
      <vt:lpstr>Calibri Light</vt:lpstr>
      <vt:lpstr>Segoe UI Light</vt:lpstr>
      <vt:lpstr>Custom Design</vt:lpstr>
      <vt:lpstr>BI Service final  001</vt:lpstr>
      <vt:lpstr>Overview of Agri Services</vt:lpstr>
      <vt:lpstr>Overview of Agri Services 2</vt:lpstr>
      <vt:lpstr>Overview of Complaints</vt:lpstr>
      <vt:lpstr>Overview of Training,Advisory</vt:lpstr>
      <vt:lpstr>Agri Center Email (Orignal)</vt:lpstr>
      <vt:lpstr>Platform (Agri)</vt:lpstr>
      <vt:lpstr>Platform (Animal)</vt:lpstr>
      <vt:lpstr>Veterinary Clinic Services</vt:lpstr>
      <vt:lpstr>Wells Licensing Services </vt:lpstr>
      <vt:lpstr>Training Analysis</vt:lpstr>
      <vt:lpstr>Advisory Analysis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Power BI</dc:creator>
  <cp:lastModifiedBy>Mahmoud Sayed</cp:lastModifiedBy>
  <cp:revision>5</cp:revision>
  <dcterms:created xsi:type="dcterms:W3CDTF">2016-09-04T11:54:55Z</dcterms:created>
  <dcterms:modified xsi:type="dcterms:W3CDTF">2024-06-08T01:44:23Z</dcterms:modified>
</cp:coreProperties>
</file>

<file path=docProps/thumbnail.jpeg>
</file>